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229" r:id="rId4"/>
  </p:sldMasterIdLst>
  <p:notesMasterIdLst>
    <p:notesMasterId r:id="rId9"/>
  </p:notesMasterIdLst>
  <p:handoutMasterIdLst>
    <p:handoutMasterId r:id="rId10"/>
  </p:handoutMasterIdLst>
  <p:sldIdLst>
    <p:sldId id="2147479705" r:id="rId5"/>
    <p:sldId id="2147479654" r:id="rId6"/>
    <p:sldId id="2147479706" r:id="rId7"/>
    <p:sldId id="2147479656" r:id="rId8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nclusion section" id="{2C0AA42D-E78E-478E-ACFA-B03EAC236D8E}">
          <p14:sldIdLst>
            <p14:sldId id="2147479705"/>
            <p14:sldId id="2147479654"/>
            <p14:sldId id="2147479706"/>
            <p14:sldId id="2147479656"/>
          </p14:sldIdLst>
        </p14:section>
        <p14:section name="Appendix" id="{9386F232-6ACD-4657-9E01-B6EEB6D39601}">
          <p14:sldIdLst/>
        </p14:section>
      </p14:sectionLst>
    </p:ext>
    <p:ext uri="{EFAFB233-063F-42B5-8137-9DF3F51BA10A}">
      <p15:sldGuideLst xmlns:p15="http://schemas.microsoft.com/office/powerpoint/2012/main">
        <p15:guide id="1" pos="4200" userDrawn="1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pos="584" userDrawn="1">
          <p15:clr>
            <a:srgbClr val="A4A3A4"/>
          </p15:clr>
        </p15:guide>
        <p15:guide id="5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7FD0D05-1B6C-B9DD-05F5-5BAF8705D900}" name="Ron Sasaki" initials="RS" userId="S::rsasaki@microsoft.com::d50e61ca-c12c-4489-bcc9-f00936fa5f6e" providerId="AD"/>
  <p188:author id="{999BBDA0-6DD0-1FC2-4156-10230AF06B33}" name="heidi@mindseyepdx.com" initials="h" userId="S::heidi@mindseyepdx.com::a1bc4856-633f-4b84-8338-4fab10310c7a" providerId="AD"/>
  <p188:author id="{2D7C0DE9-CAB2-3D67-0CB7-665236291F0D}" name="Heidi Laverty" initials="HL" userId="7f49b1eb0f3d1083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7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E8E8E8"/>
    <a:srgbClr val="D4D4D4"/>
    <a:srgbClr val="E8E6DF"/>
    <a:srgbClr val="FB5A65"/>
    <a:srgbClr val="CD9BCF"/>
    <a:srgbClr val="FFA38B"/>
    <a:srgbClr val="D59ED7"/>
    <a:srgbClr val="8DC8E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26C62E-86CF-4B90-AD90-804A912D4FB3}" v="3" dt="2023-11-01T19:10:47.8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5" y="79"/>
      </p:cViewPr>
      <p:guideLst>
        <p:guide pos="4200"/>
        <p:guide orient="horz" pos="2160"/>
        <p:guide pos="5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rry Yang" userId="38638dfb-225a-4149-b1f6-35a16516ccd6" providerId="ADAL" clId="{4126C62E-86CF-4B90-AD90-804A912D4FB3}"/>
    <pc:docChg chg="undo redo custSel addSld delSld modSld sldOrd delSection modSection">
      <pc:chgData name="Sherry Yang" userId="38638dfb-225a-4149-b1f6-35a16516ccd6" providerId="ADAL" clId="{4126C62E-86CF-4B90-AD90-804A912D4FB3}" dt="2023-11-01T19:17:47.255" v="644" actId="20577"/>
      <pc:docMkLst>
        <pc:docMk/>
      </pc:docMkLst>
      <pc:sldChg chg="del">
        <pc:chgData name="Sherry Yang" userId="38638dfb-225a-4149-b1f6-35a16516ccd6" providerId="ADAL" clId="{4126C62E-86CF-4B90-AD90-804A912D4FB3}" dt="2023-11-01T18:12:20.910" v="0" actId="47"/>
        <pc:sldMkLst>
          <pc:docMk/>
          <pc:sldMk cId="3787736589" sldId="1632"/>
        </pc:sldMkLst>
      </pc:sldChg>
      <pc:sldChg chg="del">
        <pc:chgData name="Sherry Yang" userId="38638dfb-225a-4149-b1f6-35a16516ccd6" providerId="ADAL" clId="{4126C62E-86CF-4B90-AD90-804A912D4FB3}" dt="2023-11-01T18:12:20.910" v="0" actId="47"/>
        <pc:sldMkLst>
          <pc:docMk/>
          <pc:sldMk cId="945232278" sldId="1637"/>
        </pc:sldMkLst>
      </pc:sldChg>
      <pc:sldChg chg="del">
        <pc:chgData name="Sherry Yang" userId="38638dfb-225a-4149-b1f6-35a16516ccd6" providerId="ADAL" clId="{4126C62E-86CF-4B90-AD90-804A912D4FB3}" dt="2023-11-01T19:11:13.636" v="463" actId="47"/>
        <pc:sldMkLst>
          <pc:docMk/>
          <pc:sldMk cId="1734498451" sldId="2076138419"/>
        </pc:sldMkLst>
      </pc:sldChg>
      <pc:sldChg chg="del">
        <pc:chgData name="Sherry Yang" userId="38638dfb-225a-4149-b1f6-35a16516ccd6" providerId="ADAL" clId="{4126C62E-86CF-4B90-AD90-804A912D4FB3}" dt="2023-11-01T19:11:13.636" v="463" actId="47"/>
        <pc:sldMkLst>
          <pc:docMk/>
          <pc:sldMk cId="1096935855" sldId="2076138420"/>
        </pc:sldMkLst>
      </pc:sldChg>
      <pc:sldChg chg="del">
        <pc:chgData name="Sherry Yang" userId="38638dfb-225a-4149-b1f6-35a16516ccd6" providerId="ADAL" clId="{4126C62E-86CF-4B90-AD90-804A912D4FB3}" dt="2023-11-01T19:11:13.636" v="463" actId="47"/>
        <pc:sldMkLst>
          <pc:docMk/>
          <pc:sldMk cId="2365532101" sldId="2123258937"/>
        </pc:sldMkLst>
      </pc:sldChg>
      <pc:sldChg chg="del">
        <pc:chgData name="Sherry Yang" userId="38638dfb-225a-4149-b1f6-35a16516ccd6" providerId="ADAL" clId="{4126C62E-86CF-4B90-AD90-804A912D4FB3}" dt="2023-11-01T19:11:13.636" v="463" actId="47"/>
        <pc:sldMkLst>
          <pc:docMk/>
          <pc:sldMk cId="3067333247" sldId="2123258938"/>
        </pc:sldMkLst>
      </pc:sldChg>
      <pc:sldChg chg="del">
        <pc:chgData name="Sherry Yang" userId="38638dfb-225a-4149-b1f6-35a16516ccd6" providerId="ADAL" clId="{4126C62E-86CF-4B90-AD90-804A912D4FB3}" dt="2023-11-01T19:11:13.636" v="463" actId="47"/>
        <pc:sldMkLst>
          <pc:docMk/>
          <pc:sldMk cId="4122111893" sldId="2123258939"/>
        </pc:sldMkLst>
      </pc:sldChg>
      <pc:sldChg chg="del">
        <pc:chgData name="Sherry Yang" userId="38638dfb-225a-4149-b1f6-35a16516ccd6" providerId="ADAL" clId="{4126C62E-86CF-4B90-AD90-804A912D4FB3}" dt="2023-11-01T18:12:20.910" v="0" actId="47"/>
        <pc:sldMkLst>
          <pc:docMk/>
          <pc:sldMk cId="1896435163" sldId="2147479555"/>
        </pc:sldMkLst>
      </pc:sldChg>
      <pc:sldChg chg="del">
        <pc:chgData name="Sherry Yang" userId="38638dfb-225a-4149-b1f6-35a16516ccd6" providerId="ADAL" clId="{4126C62E-86CF-4B90-AD90-804A912D4FB3}" dt="2023-11-01T18:12:20.910" v="0" actId="47"/>
        <pc:sldMkLst>
          <pc:docMk/>
          <pc:sldMk cId="2893079036" sldId="2147479584"/>
        </pc:sldMkLst>
      </pc:sldChg>
      <pc:sldChg chg="addSp delSp modSp mod">
        <pc:chgData name="Sherry Yang" userId="38638dfb-225a-4149-b1f6-35a16516ccd6" providerId="ADAL" clId="{4126C62E-86CF-4B90-AD90-804A912D4FB3}" dt="2023-11-01T19:17:47.255" v="644" actId="20577"/>
        <pc:sldMkLst>
          <pc:docMk/>
          <pc:sldMk cId="439534986" sldId="2147479656"/>
        </pc:sldMkLst>
        <pc:spChg chg="del mod">
          <ac:chgData name="Sherry Yang" userId="38638dfb-225a-4149-b1f6-35a16516ccd6" providerId="ADAL" clId="{4126C62E-86CF-4B90-AD90-804A912D4FB3}" dt="2023-11-01T19:03:40.456" v="30" actId="478"/>
          <ac:spMkLst>
            <pc:docMk/>
            <pc:sldMk cId="439534986" sldId="2147479656"/>
            <ac:spMk id="3" creationId="{6E22D802-11F5-69E4-ED51-1722AC2CE959}"/>
          </ac:spMkLst>
        </pc:spChg>
        <pc:spChg chg="add mod">
          <ac:chgData name="Sherry Yang" userId="38638dfb-225a-4149-b1f6-35a16516ccd6" providerId="ADAL" clId="{4126C62E-86CF-4B90-AD90-804A912D4FB3}" dt="2023-11-01T19:10:47.800" v="457"/>
          <ac:spMkLst>
            <pc:docMk/>
            <pc:sldMk cId="439534986" sldId="2147479656"/>
            <ac:spMk id="4" creationId="{1A3D21AF-F354-6DD0-AB13-ACAA4994F652}"/>
          </ac:spMkLst>
        </pc:spChg>
        <pc:spChg chg="del mod">
          <ac:chgData name="Sherry Yang" userId="38638dfb-225a-4149-b1f6-35a16516ccd6" providerId="ADAL" clId="{4126C62E-86CF-4B90-AD90-804A912D4FB3}" dt="2023-11-01T19:10:47.595" v="456" actId="478"/>
          <ac:spMkLst>
            <pc:docMk/>
            <pc:sldMk cId="439534986" sldId="2147479656"/>
            <ac:spMk id="5" creationId="{C6774742-B51A-7AB0-5C2C-8C2CFAC7FA4A}"/>
          </ac:spMkLst>
        </pc:spChg>
        <pc:spChg chg="mod">
          <ac:chgData name="Sherry Yang" userId="38638dfb-225a-4149-b1f6-35a16516ccd6" providerId="ADAL" clId="{4126C62E-86CF-4B90-AD90-804A912D4FB3}" dt="2023-11-01T19:17:13.312" v="617" actId="20577"/>
          <ac:spMkLst>
            <pc:docMk/>
            <pc:sldMk cId="439534986" sldId="2147479656"/>
            <ac:spMk id="13" creationId="{C2C305D4-EFF2-1747-FE82-9AA47D27A3F9}"/>
          </ac:spMkLst>
        </pc:spChg>
        <pc:spChg chg="mod">
          <ac:chgData name="Sherry Yang" userId="38638dfb-225a-4149-b1f6-35a16516ccd6" providerId="ADAL" clId="{4126C62E-86CF-4B90-AD90-804A912D4FB3}" dt="2023-11-01T19:17:47.255" v="644" actId="20577"/>
          <ac:spMkLst>
            <pc:docMk/>
            <pc:sldMk cId="439534986" sldId="2147479656"/>
            <ac:spMk id="14" creationId="{AD2590E8-30A6-88E8-46EF-8B3C842DA5F5}"/>
          </ac:spMkLst>
        </pc:spChg>
      </pc:sldChg>
      <pc:sldChg chg="del">
        <pc:chgData name="Sherry Yang" userId="38638dfb-225a-4149-b1f6-35a16516ccd6" providerId="ADAL" clId="{4126C62E-86CF-4B90-AD90-804A912D4FB3}" dt="2023-11-01T19:11:03.338" v="462" actId="47"/>
        <pc:sldMkLst>
          <pc:docMk/>
          <pc:sldMk cId="3514854106" sldId="2147479683"/>
        </pc:sldMkLst>
      </pc:sldChg>
      <pc:sldChg chg="del">
        <pc:chgData name="Sherry Yang" userId="38638dfb-225a-4149-b1f6-35a16516ccd6" providerId="ADAL" clId="{4126C62E-86CF-4B90-AD90-804A912D4FB3}" dt="2023-11-01T19:07:41.656" v="387" actId="47"/>
        <pc:sldMkLst>
          <pc:docMk/>
          <pc:sldMk cId="3602704393" sldId="2147479685"/>
        </pc:sldMkLst>
      </pc:sldChg>
      <pc:sldChg chg="modSp del mod">
        <pc:chgData name="Sherry Yang" userId="38638dfb-225a-4149-b1f6-35a16516ccd6" providerId="ADAL" clId="{4126C62E-86CF-4B90-AD90-804A912D4FB3}" dt="2023-11-01T19:11:02.426" v="461" actId="47"/>
        <pc:sldMkLst>
          <pc:docMk/>
          <pc:sldMk cId="940055779" sldId="2147479686"/>
        </pc:sldMkLst>
        <pc:spChg chg="mod">
          <ac:chgData name="Sherry Yang" userId="38638dfb-225a-4149-b1f6-35a16516ccd6" providerId="ADAL" clId="{4126C62E-86CF-4B90-AD90-804A912D4FB3}" dt="2023-11-01T19:07:57.542" v="423" actId="20577"/>
          <ac:spMkLst>
            <pc:docMk/>
            <pc:sldMk cId="940055779" sldId="2147479686"/>
            <ac:spMk id="2" creationId="{887758F5-C35D-A291-068D-13C0D6581723}"/>
          </ac:spMkLst>
        </pc:spChg>
      </pc:sldChg>
      <pc:sldChg chg="del">
        <pc:chgData name="Sherry Yang" userId="38638dfb-225a-4149-b1f6-35a16516ccd6" providerId="ADAL" clId="{4126C62E-86CF-4B90-AD90-804A912D4FB3}" dt="2023-11-01T19:06:09.496" v="259" actId="47"/>
        <pc:sldMkLst>
          <pc:docMk/>
          <pc:sldMk cId="3740924630" sldId="2147479695"/>
        </pc:sldMkLst>
      </pc:sldChg>
      <pc:sldChg chg="del">
        <pc:chgData name="Sherry Yang" userId="38638dfb-225a-4149-b1f6-35a16516ccd6" providerId="ADAL" clId="{4126C62E-86CF-4B90-AD90-804A912D4FB3}" dt="2023-11-01T18:12:20.910" v="0" actId="47"/>
        <pc:sldMkLst>
          <pc:docMk/>
          <pc:sldMk cId="1145877586" sldId="2147479701"/>
        </pc:sldMkLst>
      </pc:sldChg>
      <pc:sldChg chg="del">
        <pc:chgData name="Sherry Yang" userId="38638dfb-225a-4149-b1f6-35a16516ccd6" providerId="ADAL" clId="{4126C62E-86CF-4B90-AD90-804A912D4FB3}" dt="2023-11-01T19:11:13.636" v="463" actId="47"/>
        <pc:sldMkLst>
          <pc:docMk/>
          <pc:sldMk cId="280327979" sldId="2147479702"/>
        </pc:sldMkLst>
      </pc:sldChg>
      <pc:sldChg chg="modSp mod">
        <pc:chgData name="Sherry Yang" userId="38638dfb-225a-4149-b1f6-35a16516ccd6" providerId="ADAL" clId="{4126C62E-86CF-4B90-AD90-804A912D4FB3}" dt="2023-11-01T19:03:28.468" v="28" actId="20577"/>
        <pc:sldMkLst>
          <pc:docMk/>
          <pc:sldMk cId="3971888174" sldId="2147479705"/>
        </pc:sldMkLst>
        <pc:spChg chg="mod">
          <ac:chgData name="Sherry Yang" userId="38638dfb-225a-4149-b1f6-35a16516ccd6" providerId="ADAL" clId="{4126C62E-86CF-4B90-AD90-804A912D4FB3}" dt="2023-11-01T19:03:28.468" v="28" actId="20577"/>
          <ac:spMkLst>
            <pc:docMk/>
            <pc:sldMk cId="3971888174" sldId="2147479705"/>
            <ac:spMk id="6" creationId="{A3E08FA2-C73F-A01D-C334-4FAC0DB0C177}"/>
          </ac:spMkLst>
        </pc:spChg>
      </pc:sldChg>
      <pc:sldChg chg="addSp delSp modSp add mod ord">
        <pc:chgData name="Sherry Yang" userId="38638dfb-225a-4149-b1f6-35a16516ccd6" providerId="ADAL" clId="{4126C62E-86CF-4B90-AD90-804A912D4FB3}" dt="2023-11-01T19:16:58.911" v="616" actId="14100"/>
        <pc:sldMkLst>
          <pc:docMk/>
          <pc:sldMk cId="54079622" sldId="2147479706"/>
        </pc:sldMkLst>
        <pc:spChg chg="add mod">
          <ac:chgData name="Sherry Yang" userId="38638dfb-225a-4149-b1f6-35a16516ccd6" providerId="ADAL" clId="{4126C62E-86CF-4B90-AD90-804A912D4FB3}" dt="2023-11-01T19:10:54.152" v="458" actId="1076"/>
          <ac:spMkLst>
            <pc:docMk/>
            <pc:sldMk cId="54079622" sldId="2147479706"/>
            <ac:spMk id="3" creationId="{C8A484F5-0F63-7113-FDBC-D93904CA7AC6}"/>
          </ac:spMkLst>
        </pc:spChg>
        <pc:spChg chg="del mod">
          <ac:chgData name="Sherry Yang" userId="38638dfb-225a-4149-b1f6-35a16516ccd6" providerId="ADAL" clId="{4126C62E-86CF-4B90-AD90-804A912D4FB3}" dt="2023-11-01T19:10:44.411" v="455" actId="478"/>
          <ac:spMkLst>
            <pc:docMk/>
            <pc:sldMk cId="54079622" sldId="2147479706"/>
            <ac:spMk id="5" creationId="{C6774742-B51A-7AB0-5C2C-8C2CFAC7FA4A}"/>
          </ac:spMkLst>
        </pc:spChg>
        <pc:spChg chg="mod">
          <ac:chgData name="Sherry Yang" userId="38638dfb-225a-4149-b1f6-35a16516ccd6" providerId="ADAL" clId="{4126C62E-86CF-4B90-AD90-804A912D4FB3}" dt="2023-11-01T19:16:58.911" v="616" actId="14100"/>
          <ac:spMkLst>
            <pc:docMk/>
            <pc:sldMk cId="54079622" sldId="2147479706"/>
            <ac:spMk id="13" creationId="{C2C305D4-EFF2-1747-FE82-9AA47D27A3F9}"/>
          </ac:spMkLst>
        </pc:spChg>
        <pc:spChg chg="mod">
          <ac:chgData name="Sherry Yang" userId="38638dfb-225a-4149-b1f6-35a16516ccd6" providerId="ADAL" clId="{4126C62E-86CF-4B90-AD90-804A912D4FB3}" dt="2023-11-01T19:15:57.260" v="602" actId="20577"/>
          <ac:spMkLst>
            <pc:docMk/>
            <pc:sldMk cId="54079622" sldId="2147479706"/>
            <ac:spMk id="14" creationId="{AD2590E8-30A6-88E8-46EF-8B3C842DA5F5}"/>
          </ac:spMkLst>
        </pc:spChg>
      </pc:sldChg>
      <pc:sldChg chg="del">
        <pc:chgData name="Sherry Yang" userId="38638dfb-225a-4149-b1f6-35a16516ccd6" providerId="ADAL" clId="{4126C62E-86CF-4B90-AD90-804A912D4FB3}" dt="2023-11-01T18:12:20.910" v="0" actId="47"/>
        <pc:sldMkLst>
          <pc:docMk/>
          <pc:sldMk cId="980518475" sldId="2147479709"/>
        </pc:sldMkLst>
      </pc:sldChg>
      <pc:sldMasterChg chg="delSldLayout">
        <pc:chgData name="Sherry Yang" userId="38638dfb-225a-4149-b1f6-35a16516ccd6" providerId="ADAL" clId="{4126C62E-86CF-4B90-AD90-804A912D4FB3}" dt="2023-11-01T19:11:13.636" v="463" actId="47"/>
        <pc:sldMasterMkLst>
          <pc:docMk/>
          <pc:sldMasterMk cId="3588427678" sldId="2147484229"/>
        </pc:sldMasterMkLst>
        <pc:sldLayoutChg chg="del">
          <pc:chgData name="Sherry Yang" userId="38638dfb-225a-4149-b1f6-35a16516ccd6" providerId="ADAL" clId="{4126C62E-86CF-4B90-AD90-804A912D4FB3}" dt="2023-11-01T19:11:13.636" v="463" actId="47"/>
          <pc:sldLayoutMkLst>
            <pc:docMk/>
            <pc:sldMasterMk cId="3588427678" sldId="2147484229"/>
            <pc:sldLayoutMk cId="2243578022" sldId="2147484889"/>
          </pc:sldLayoutMkLst>
        </pc:sldLayoutChg>
        <pc:sldLayoutChg chg="del">
          <pc:chgData name="Sherry Yang" userId="38638dfb-225a-4149-b1f6-35a16516ccd6" providerId="ADAL" clId="{4126C62E-86CF-4B90-AD90-804A912D4FB3}" dt="2023-11-01T19:11:13.636" v="463" actId="47"/>
          <pc:sldLayoutMkLst>
            <pc:docMk/>
            <pc:sldMasterMk cId="3588427678" sldId="2147484229"/>
            <pc:sldLayoutMk cId="1145929198" sldId="2147484894"/>
          </pc:sldLayoutMkLst>
        </pc:sldLayoutChg>
        <pc:sldLayoutChg chg="del">
          <pc:chgData name="Sherry Yang" userId="38638dfb-225a-4149-b1f6-35a16516ccd6" providerId="ADAL" clId="{4126C62E-86CF-4B90-AD90-804A912D4FB3}" dt="2023-11-01T19:11:13.636" v="463" actId="47"/>
          <pc:sldLayoutMkLst>
            <pc:docMk/>
            <pc:sldMasterMk cId="3588427678" sldId="2147484229"/>
            <pc:sldLayoutMk cId="3591634497" sldId="2147484895"/>
          </pc:sldLayoutMkLst>
        </pc:sldLayoutChg>
        <pc:sldLayoutChg chg="del">
          <pc:chgData name="Sherry Yang" userId="38638dfb-225a-4149-b1f6-35a16516ccd6" providerId="ADAL" clId="{4126C62E-86CF-4B90-AD90-804A912D4FB3}" dt="2023-11-01T19:11:03.338" v="462" actId="47"/>
          <pc:sldLayoutMkLst>
            <pc:docMk/>
            <pc:sldMasterMk cId="3588427678" sldId="2147484229"/>
            <pc:sldLayoutMk cId="1685491087" sldId="214748491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66B00-6144-45ED-BFDB-3936850BDA03}" type="datetime8">
              <a:rPr lang="en-US" smtClean="0">
                <a:latin typeface="Segoe UI" pitchFamily="34" charset="0"/>
              </a:rPr>
              <a:t>11/1/2023 11:12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1486BA7-839C-4D2B-BD52-EF0BBA8433FD}" type="datetime8">
              <a:rPr lang="en-US" smtClean="0"/>
              <a:t>11/1/2023 11:12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7E11D7A2-B01C-A8A3-A191-67F185635D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Microsoft Learn&#10;Spark possibility">
            <a:extLst>
              <a:ext uri="{FF2B5EF4-FFF2-40B4-BE49-F238E27FC236}">
                <a16:creationId xmlns:a16="http://schemas.microsoft.com/office/drawing/2014/main" id="{92DBCEC2-8AE9-3782-893D-A626AAC4C12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/>
          <a:srcRect/>
          <a:stretch/>
        </p:blipFill>
        <p:spPr>
          <a:xfrm>
            <a:off x="223228" y="2573202"/>
            <a:ext cx="5344642" cy="1681958"/>
          </a:xfrm>
          <a:prstGeom prst="rect">
            <a:avLst/>
          </a:prstGeom>
        </p:spPr>
      </p:pic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C271FB7A-72FC-2B10-878C-854A9CF5A5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34741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  <p15:guide id="8" orient="horz" pos="162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707281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CA4E92E8-A50E-5AB4-8891-983AC58DB6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386766"/>
            <a:ext cx="1101160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47809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8189027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790AA64-2857-089A-38D7-2F214254E9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4155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5AAAF14-6312-27D6-344A-FC49DD3F11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4340E81D-820D-EB95-DECF-8E23BA57E5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61833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3CBC165-170D-08C9-3B02-A3330AE9A5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056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382E19E-C6C9-5DF7-1994-AFE7414751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1591056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74C53E4F-2958-0FC0-1745-B9DBECE7AE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27343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 userDrawn="1">
          <p15:clr>
            <a:srgbClr val="954F72"/>
          </p15:clr>
        </p15:guide>
        <p15:guide id="9" pos="2150">
          <p15:clr>
            <a:srgbClr val="954F72"/>
          </p15:clr>
        </p15:guide>
        <p15:guide id="10" pos="2544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88" userDrawn="1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99DE518-C598-A940-A59E-AD0A05432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4E25ABE-71E1-BA48-6C8C-3837559349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7E7F6E-4D9D-5F8C-A5F0-526CA973BE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DAE155-2008-5357-51E8-E6B1FA7558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0B703353-C9ED-0F6F-D7CB-28042BD053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1603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940B0D9-7832-B819-D230-4F210761A2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0D492BA-29A5-F31A-7F93-39ADE3E5ED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2862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6EDCFC9-DB25-88C3-92DA-E2554C14A2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301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6EDDB5AC-BBCB-7CEB-9BCA-27715FCAD1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35124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B60C4C06-0136-7314-8B24-FE41EFCE1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23481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 userDrawn="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407846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407846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407846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B60C4C06-0136-7314-8B24-FE41EFCE1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444439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 userDrawn="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 userDrawn="1">
          <p15:clr>
            <a:srgbClr val="FBAE40"/>
          </p15:clr>
        </p15:guide>
        <p15:guide id="41" pos="2988" userDrawn="1">
          <p15:clr>
            <a:srgbClr val="FBAE40"/>
          </p15:clr>
        </p15:guide>
        <p15:guide id="42" pos="5352" userDrawn="1">
          <p15:clr>
            <a:srgbClr val="FBAE40"/>
          </p15:clr>
        </p15:guide>
        <p15:guide id="43" orient="horz" pos="1085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7" y="2042154"/>
            <a:ext cx="12175719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B60C4C06-0136-7314-8B24-FE41EFCE1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53924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 userDrawn="1">
          <p15:clr>
            <a:srgbClr val="954F72"/>
          </p15:clr>
        </p15:guide>
        <p15:guide id="16" pos="4344" userDrawn="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 userDrawn="1">
          <p15:clr>
            <a:srgbClr val="FBAE40"/>
          </p15:clr>
        </p15:guide>
        <p15:guide id="41" pos="3840" userDrawn="1">
          <p15:clr>
            <a:srgbClr val="FBAE40"/>
          </p15:clr>
        </p15:guide>
        <p15:guide id="42" pos="6216" userDrawn="1">
          <p15:clr>
            <a:srgbClr val="FBAE40"/>
          </p15:clr>
        </p15:guide>
        <p15:guide id="43" orient="horz" pos="1284" userDrawn="1">
          <p15:clr>
            <a:srgbClr val="FBAE40"/>
          </p15:clr>
        </p15:guide>
        <p15:guide id="44" pos="3940" userDrawn="1">
          <p15:clr>
            <a:srgbClr val="FBAE40"/>
          </p15:clr>
        </p15:guide>
        <p15:guide id="45" orient="horz" pos="216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7" y="2042154"/>
            <a:ext cx="12175719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B60C4C06-0136-7314-8B24-FE41EFCE1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50327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 userDrawn="1">
          <p15:clr>
            <a:srgbClr val="954F72"/>
          </p15:clr>
        </p15:guide>
        <p15:guide id="16" pos="4344" userDrawn="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 userDrawn="1">
          <p15:clr>
            <a:srgbClr val="FBAE40"/>
          </p15:clr>
        </p15:guide>
        <p15:guide id="41" pos="3840" userDrawn="1">
          <p15:clr>
            <a:srgbClr val="FBAE40"/>
          </p15:clr>
        </p15:guide>
        <p15:guide id="42" pos="6216" userDrawn="1">
          <p15:clr>
            <a:srgbClr val="FBAE40"/>
          </p15:clr>
        </p15:guide>
        <p15:guide id="43" orient="horz" pos="1284" userDrawn="1">
          <p15:clr>
            <a:srgbClr val="FBAE40"/>
          </p15:clr>
        </p15:guide>
        <p15:guide id="44" pos="3940" userDrawn="1">
          <p15:clr>
            <a:srgbClr val="FBAE40"/>
          </p15:clr>
        </p15:guide>
        <p15:guide id="45" orient="horz" pos="216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7" y="2042154"/>
            <a:ext cx="12175719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B60C4C06-0136-7314-8B24-FE41EFCE1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44C1821-6346-D755-83F0-EC5D04C1AF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E8BC1E6-3311-A73F-871A-923C49C012F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88C01D0-23FB-7438-A9BF-8E99080C98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8571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 userDrawn="1">
          <p15:clr>
            <a:srgbClr val="954F72"/>
          </p15:clr>
        </p15:guide>
        <p15:guide id="16" pos="4344" userDrawn="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 userDrawn="1">
          <p15:clr>
            <a:srgbClr val="FBAE40"/>
          </p15:clr>
        </p15:guide>
        <p15:guide id="41" pos="3840" userDrawn="1">
          <p15:clr>
            <a:srgbClr val="FBAE40"/>
          </p15:clr>
        </p15:guide>
        <p15:guide id="42" pos="6216" userDrawn="1">
          <p15:clr>
            <a:srgbClr val="FBAE40"/>
          </p15:clr>
        </p15:guide>
        <p15:guide id="43" orient="horz" pos="1284" userDrawn="1">
          <p15:clr>
            <a:srgbClr val="FBAE40"/>
          </p15:clr>
        </p15:guide>
        <p15:guide id="44" pos="3940" userDrawn="1">
          <p15:clr>
            <a:srgbClr val="FBAE40"/>
          </p15:clr>
        </p15:guide>
        <p15:guide id="45" orient="horz" pos="21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334D90-2717-2269-E486-F1900244A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21C31D-925C-53B5-2E40-C54FF245B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3429000"/>
            <a:ext cx="5686955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DDA2A08-4E66-0E3E-D138-C376487FF5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6150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44253EDB-56F0-1036-A65B-02ABC067A9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88338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F7E24-0716-000F-A23E-D45713ECDD7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30DA7-1CDF-18F6-E151-AAB776959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BC534918-4E28-3067-DE75-AAF487EA4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3586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6FC6DD5-F717-45AB-C65A-E483E17C4FE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0"/>
            <a:ext cx="12192000" cy="459740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714A3419-0299-D6E2-EAEC-B759C421A7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444237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, subheads,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F456F5C-E654-C0BD-30BA-55CC632F0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956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E74A98-D9A9-7258-AB00-FA281DFC7D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5357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A2D886A-4337-E9FA-7DBB-9D84D80A3A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956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1A1665-88FA-58ED-F1C0-48840A180A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5357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1F55E03-DF85-0E93-780C-71A8898D2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624839F-BBCE-45B6-246E-E8C737903DF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A87FC08B-CC69-ED5E-1E89-0FB4958D4A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979816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9E0A83-7ED9-6F5C-AEC4-5B98F5388F70}"/>
              </a:ext>
            </a:extLst>
          </p:cNvPr>
          <p:cNvSpPr/>
          <p:nvPr userDrawn="1"/>
        </p:nvSpPr>
        <p:spPr bwMode="auto">
          <a:xfrm>
            <a:off x="0" y="0"/>
            <a:ext cx="12192000" cy="4572000"/>
          </a:xfrm>
          <a:prstGeom prst="rect">
            <a:avLst/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F456F5C-E654-C0BD-30BA-55CC632F0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956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E74A98-D9A9-7258-AB00-FA281DFC7D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5357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A2D886A-4337-E9FA-7DBB-9D84D80A3A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956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1A1665-88FA-58ED-F1C0-48840A180A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5357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7ADEB9F-DC30-5B40-6D59-13194450FB0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0"/>
            <a:ext cx="12192000" cy="457200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0ADD2377-43F1-3C9F-D5EF-EBBBA2C54B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32611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4ACB92EB-B163-EB38-0156-C028F872F1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47146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0190326-CB8A-9A65-714A-07CD312C3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4712685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90DBB6-E167-EFBB-7028-79615839561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E84377F5-22E1-9D2A-A0FF-44C6FE95FA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93988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60" userDrawn="1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68" userDrawn="1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7248356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9B1DE51-5CDE-B96B-62FD-3A69CF6928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8000" y="0"/>
            <a:ext cx="4064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59737277-FC4D-0B1F-1FD5-5CD35AF445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43907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42517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5E5F3DC3-1739-4680-A88C-C7B8F0E6D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640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292233"/>
            <a:ext cx="7535862" cy="3279768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4000" y="4830309"/>
            <a:ext cx="7535862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73063" y="5231647"/>
            <a:ext cx="752680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F30B2090-3FEF-BD7A-3D1A-F15263CED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292232"/>
            <a:ext cx="3121026" cy="5565768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69AA33E8-65E2-5482-066C-B301F74B3FC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2" y="2210101"/>
            <a:ext cx="2113253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01984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 Clickdow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890A9B-98DE-E407-1677-225E1CB27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87" y="0"/>
            <a:ext cx="689156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960FA2C5-0F45-1F96-1312-4AD604060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7958667" y="1348398"/>
            <a:ext cx="3793070" cy="4707465"/>
          </a:xfrm>
          <a:prstGeom prst="round2SameRect">
            <a:avLst>
              <a:gd name="adj1" fmla="val 2163"/>
              <a:gd name="adj2" fmla="val 0"/>
            </a:avLst>
          </a:prstGeom>
          <a:solidFill>
            <a:srgbClr val="E8E6DF"/>
          </a:solidFill>
          <a:ln w="6350">
            <a:noFill/>
          </a:ln>
          <a:effectLst>
            <a:outerShdw blurRad="127000" dist="76200" dir="9600000" algn="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none" lIns="274320" tIns="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3000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58406-DE31-8249-0E02-6D12B150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" r="15210"/>
          <a:stretch/>
        </p:blipFill>
        <p:spPr>
          <a:xfrm>
            <a:off x="7458887" y="1759165"/>
            <a:ext cx="4737876" cy="3870680"/>
          </a:xfrm>
          <a:prstGeom prst="rect">
            <a:avLst/>
          </a:prstGeom>
          <a:noFill/>
          <a:ln w="38100">
            <a:noFill/>
          </a:ln>
          <a:effectLst/>
        </p:spPr>
      </p:pic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02C46-D31C-FDEF-C231-716FBE6417F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7724775" y="2041526"/>
            <a:ext cx="4467225" cy="331152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914400" tIns="0" rIns="914400" bIns="14630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website screenshot here or click or tap 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5F9DFC-8F86-66C5-68A6-019BCDEDB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652201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5FD7D075-9E51-3CE8-5505-AE5C8CAB04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1594155"/>
            <a:ext cx="565457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4BA9016-5747-B1D1-36DE-145A4E94C4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565220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481D8892-E962-43F0-5F5F-08F524F7EA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424348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12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3600">
          <p15:clr>
            <a:srgbClr val="FBAE40"/>
          </p15:clr>
        </p15:guide>
        <p15:guide id="32" orient="horz" pos="3408">
          <p15:clr>
            <a:srgbClr val="FBAE40"/>
          </p15:clr>
        </p15:guide>
        <p15:guide id="33" pos="10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993557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D1096F-1307-5006-527D-D3AF4C75C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6345239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CF739926-D45E-64CA-0DB0-97104E14A5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19028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_Off-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68988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220598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conta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771955"/>
            <a:ext cx="8778782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2263564"/>
            <a:ext cx="87750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358903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594151"/>
            <a:ext cx="8778782" cy="39997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1994124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AEF9DE-7B32-1B2A-6337-669A0D5B5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5540700" y="2116300"/>
            <a:chExt cx="1110600" cy="1110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F3C713F-0819-4E66-4E37-3D4AEBB16C45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B6D0E4-ABDA-CFF0-8DBA-13CB318211E8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7BF95A-A491-AA6A-78B7-D238998E43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5" y="4492432"/>
            <a:ext cx="8778782" cy="40632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885C31-00F8-2C8C-ACC7-B0A21820E6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7265" y="4898755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801E9AC-93F9-F06B-9038-5F1AAD2E0D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5" y="3042690"/>
            <a:ext cx="8778782" cy="40632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EC43E23-35AD-52A6-0DE8-366F8CC32F9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265" y="3449013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8408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 userDrawn="1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1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796286D3-2BE2-274E-2C22-7C5E05965A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318326-19BB-DD5B-81E3-D6586A45E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827846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5139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3_Off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796286D3-2BE2-274E-2C22-7C5E05965A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6E9B7-4924-90AE-8E65-159052FB5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3144660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009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full pag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A2F35014-FB65-ACD9-730E-E1D616E56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3"/>
              </a:gs>
            </a:gsLst>
            <a:lin ang="16200000" scaled="1"/>
            <a:tileRect/>
          </a:gradFill>
        </p:spPr>
        <p:txBody>
          <a:bodyPr vert="horz" wrap="square" lIns="585216" tIns="91440" rIns="0" bIns="45720" rtlCol="0">
            <a:spAutoFit/>
          </a:bodyPr>
          <a:lstStyle>
            <a:lvl1pPr marL="0" indent="0">
              <a:buNone/>
              <a:defRPr kumimoji="0" lang="en-US" sz="1999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228600" lvl="0" indent="-228600"/>
            <a:r>
              <a:rPr lang="en-US"/>
              <a:t>Click to enter title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EC3CADB3-1E72-D613-A509-B863360A3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48551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42E0005-D466-9A2B-2F72-437D2E7450DA}"/>
              </a:ext>
            </a:extLst>
          </p:cNvPr>
          <p:cNvSpPr txBox="1">
            <a:spLocks/>
          </p:cNvSpPr>
          <p:nvPr userDrawn="1"/>
        </p:nvSpPr>
        <p:spPr>
          <a:xfrm>
            <a:off x="295276" y="770467"/>
            <a:ext cx="11604624" cy="5504921"/>
          </a:xfrm>
          <a:prstGeom prst="rect">
            <a:avLst/>
          </a:prstGeom>
          <a:solidFill>
            <a:srgbClr val="FFFFFF"/>
          </a:solidFill>
        </p:spPr>
        <p:txBody>
          <a:bodyPr vert="horz" lIns="274320" tIns="182880" rIns="182880" bIns="182880" rtlCol="0">
            <a:noAutofit/>
          </a:bodyPr>
          <a:lstStyle>
            <a:lvl1pPr marL="0" indent="0" algn="l" defTabSz="914132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1400" b="0" i="0" kern="1200">
                <a:solidFill>
                  <a:schemeClr val="tx1"/>
                </a:solidFill>
                <a:effectLst/>
                <a:latin typeface="Consolas" panose="020B0609020204030204" pitchFamily="49" charset="0"/>
                <a:ea typeface="Segoe UI Semibold" charset="0"/>
                <a:cs typeface="Segoe UI Semibold" charset="0"/>
              </a:defRPr>
            </a:lvl1pPr>
            <a:lvl2pPr marL="0" indent="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10000"/>
              <a:buFont typeface="Arial" charset="0"/>
              <a:buNone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2pPr>
            <a:lvl3pPr marL="288925" indent="-22225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20000"/>
              <a:buFont typeface="Arial" charset="0"/>
              <a:buChar char="•"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3pPr>
            <a:lvl4pPr marL="631825" indent="-18288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charset="0"/>
              <a:buChar char="•"/>
              <a:tabLst/>
              <a:defRPr lang="en-US" sz="18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4pPr>
            <a:lvl5pPr marL="1162685" indent="-194310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5pPr>
            <a:lvl6pPr marL="1873781" indent="-228533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E9E9E9"/>
              </a:buClr>
              <a:buSzPct val="120000"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Segoe UI Semibold" charset="0"/>
            </a:endParaRPr>
          </a:p>
        </p:txBody>
      </p:sp>
      <p:sp>
        <p:nvSpPr>
          <p:cNvPr id="9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3EC8DAD9-3274-7DD3-8458-A6CF6E3661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438" y="1083733"/>
            <a:ext cx="11020425" cy="4885267"/>
          </a:xfrm>
        </p:spPr>
        <p:txBody>
          <a:bodyPr/>
          <a:lstStyle>
            <a:lvl1pPr marL="0" indent="0">
              <a:buNone/>
              <a:tabLst/>
              <a:defRPr sz="1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167848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right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D107E2-140D-CB86-9FA1-B9481E49E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042761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77F5E94-C055-4558-A211-EF7933FCA8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4155"/>
            <a:ext cx="404276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A89B3FAE-417F-41EF-9D05-0D6CAF8EC7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582613"/>
            <a:ext cx="5799138" cy="5692775"/>
          </a:xfrm>
        </p:spPr>
        <p:txBody>
          <a:bodyPr/>
          <a:lstStyle>
            <a:lvl1pPr marL="0" indent="0">
              <a:buNone/>
              <a:tabLst/>
              <a:defRPr sz="1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690523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F055FC1-EF87-C5EC-9545-B346C73AC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389" y="2081710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EBA1527-2F4C-29A6-6A08-4FBA5CAE4E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6389" y="3587124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B81DC28-90DC-14C9-6ED7-101D16E58F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6389" y="4077778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0281408E-274B-89C6-8571-F986E6EE65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77414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with Log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612577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3B2054C5-1258-8F24-CB3E-C0C7AA294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91258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-colum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AB8950-CE1F-05A6-2114-49B53E68C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128905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3"/>
                </a:gs>
                <a:gs pos="97531">
                  <a:srgbClr val="8DC8E8"/>
                </a:gs>
                <a:gs pos="48000">
                  <a:schemeClr val="accent2"/>
                </a:gs>
                <a:gs pos="22000">
                  <a:srgbClr val="F4364C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B14116FB-E904-DC73-7B06-3E22452633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AC2502E-5D9F-F851-3464-EDB3AAD612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818177"/>
            <a:ext cx="5033361" cy="2807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4130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 userDrawn="1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 userDrawn="1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 userDrawn="1">
          <p15:clr>
            <a:srgbClr val="954F72"/>
          </p15:clr>
        </p15:guide>
        <p15:guide id="40" pos="384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_with Log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616043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D9E8228-6949-BCF9-F825-22D65A43DB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2080227"/>
            <a:ext cx="3361943" cy="553998"/>
          </a:xfrm>
          <a:noFill/>
        </p:spPr>
        <p:txBody>
          <a:bodyPr wrap="square" lIns="0" tIns="0" rIns="0" bIns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DD9B65-7B9C-E803-654B-692D90202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5640" y="2276475"/>
            <a:ext cx="7114222" cy="1689099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  <a:lvl2pPr marL="155448" indent="0">
              <a:buNone/>
              <a:defRPr lang="en-US" sz="2000" b="0" kern="1200" cap="none" spc="-5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2pPr>
            <a:lvl3pPr marL="265176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3D724FF2-BFB6-0799-B9AE-F83BA9177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35951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592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_Learn-with Head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A14D4A-3D84-63D4-621C-F0146E953C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59BD062-242B-7C76-C2DD-D8D8F7B47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6596763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0">
            <a:extLst>
              <a:ext uri="{FF2B5EF4-FFF2-40B4-BE49-F238E27FC236}">
                <a16:creationId xmlns:a16="http://schemas.microsoft.com/office/drawing/2014/main" id="{2C218158-577B-6E13-36F7-D124388AA1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47714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6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0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_2-colum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340DCC4-9FA9-09C4-BB96-6B9979AA2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128905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3"/>
                </a:gs>
                <a:gs pos="97531">
                  <a:srgbClr val="8DC8E8"/>
                </a:gs>
                <a:gs pos="48000">
                  <a:schemeClr val="accent2"/>
                </a:gs>
                <a:gs pos="22000">
                  <a:srgbClr val="F4364C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400A7934-B6A5-1A91-FBCA-710DD07CE5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D82F77F-F413-CFB2-A490-42936771DAD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6389" y="1818177"/>
            <a:ext cx="4719695" cy="2496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F9FBD2C-38D6-C1BF-620A-300B1F4C5C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1338" y="1818177"/>
            <a:ext cx="4719695" cy="2496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971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 userDrawn="1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 userDrawn="1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 userDrawn="1">
          <p15:clr>
            <a:srgbClr val="954F7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-BI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AA94852-62BE-D975-5820-B3227B110B53}"/>
              </a:ext>
            </a:extLst>
          </p:cNvPr>
          <p:cNvSpPr/>
          <p:nvPr userDrawn="1"/>
        </p:nvSpPr>
        <p:spPr bwMode="auto">
          <a:xfrm>
            <a:off x="1" y="0"/>
            <a:ext cx="7036066" cy="6858000"/>
          </a:xfrm>
          <a:prstGeom prst="rect">
            <a:avLst/>
          </a:prstGeom>
          <a:solidFill>
            <a:srgbClr val="F4F3F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749038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63B5AFD-1A0C-9C6A-B579-7F4B791823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7554590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8B296A1-E2FF-6AD0-056E-6FFA0EA08B6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10568728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8F4ACC-A223-94FA-AF57-8B62501B059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1659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133D48-744E-F029-079E-2E16C280989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 bwMode="ltGray">
          <a:xfrm>
            <a:off x="7554590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09D3DDE-EAFB-B57D-9147-8827F7743E1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 bwMode="ltGray">
          <a:xfrm>
            <a:off x="10568728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FDB12BE-8B16-4DC3-C014-945C54E8CD7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 bwMode="ltGray">
          <a:xfrm>
            <a:off x="9061659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0375802-7BB3-7A20-1210-E5FEEE1A56F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65231" y="457200"/>
            <a:ext cx="2849035" cy="2874212"/>
          </a:xfrm>
          <a:prstGeom prst="roundRect">
            <a:avLst>
              <a:gd name="adj" fmla="val 21738"/>
            </a:avLst>
          </a:prstGeom>
          <a:blipFill>
            <a:blip r:embed="rId2"/>
            <a:stretch>
              <a:fillRect/>
            </a:stretch>
          </a:blipFill>
          <a:effectLst>
            <a:outerShdw blurRad="314198" dist="111760" dir="8040000" algn="ctr" rotWithShape="0">
              <a:schemeClr val="tx1">
                <a:alpha val="22000"/>
              </a:schemeClr>
            </a:outerShdw>
          </a:effectLst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4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</a:t>
            </a:r>
            <a:br>
              <a:rPr lang="en-US"/>
            </a:br>
            <a:r>
              <a:rPr lang="en-US"/>
              <a:t>add your picture here</a:t>
            </a:r>
          </a:p>
        </p:txBody>
      </p:sp>
      <p:sp>
        <p:nvSpPr>
          <p:cNvPr id="9" name="Footer Placeholder 10">
            <a:extLst>
              <a:ext uri="{FF2B5EF4-FFF2-40B4-BE49-F238E27FC236}">
                <a16:creationId xmlns:a16="http://schemas.microsoft.com/office/drawing/2014/main" id="{D3ECBC57-006B-CB8F-1EDC-04C18F0D01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969660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endee-Intro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E84377F5-22E1-9D2A-A0FF-44C6FE95FA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pic>
        <p:nvPicPr>
          <p:cNvPr id="5" name="Picture Placeholder 8" descr="Remote attendees participating in a Microsoft Teams Room (MTR) meeting while people in the conference room are viewing attendees in Gallery View on the front of room monitors​. ">
            <a:extLst>
              <a:ext uri="{FF2B5EF4-FFF2-40B4-BE49-F238E27FC236}">
                <a16:creationId xmlns:a16="http://schemas.microsoft.com/office/drawing/2014/main" id="{52246ABC-CD2B-AD84-9C67-DFE64BEAE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01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6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68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page_Big headline_Lear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361096-DA6C-ED52-FA05-5031C6CAB2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E59AFC-909D-1098-D672-A384B9746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081" y="2448062"/>
            <a:ext cx="10430257" cy="1015663"/>
          </a:xfrm>
        </p:spPr>
        <p:txBody>
          <a:bodyPr anchor="b" anchorCtr="0"/>
          <a:lstStyle>
            <a:lvl1pPr>
              <a:defRPr sz="6600" spc="-100" baseline="0">
                <a:latin typeface="+mn-lt"/>
              </a:defRPr>
            </a:lvl1pPr>
          </a:lstStyle>
          <a:p>
            <a:r>
              <a:rPr lang="en-US"/>
              <a:t>Big headline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AE3F76B-93DD-2A11-C7C5-3051EECE97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278313"/>
            <a:ext cx="471268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77A8E4-EDF0-DDB3-8098-28D44E234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6410" y="4278313"/>
            <a:ext cx="376595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A750801D-F318-C32F-F1A8-2EB08A5D12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94056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68" userDrawn="1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36" userDrawn="1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 userDrawn="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347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1101347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F16CAC6C-E57B-D312-6754-C68FA11C55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73569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5646CF9B-C3C6-BF79-10C9-634FDE6DD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30" r:id="rId1"/>
    <p:sldLayoutId id="2147484884" r:id="rId2"/>
    <p:sldLayoutId id="2147484845" r:id="rId3"/>
    <p:sldLayoutId id="2147484870" r:id="rId4"/>
    <p:sldLayoutId id="2147484872" r:id="rId5"/>
    <p:sldLayoutId id="2147484867" r:id="rId6"/>
    <p:sldLayoutId id="2147484908" r:id="rId7"/>
    <p:sldLayoutId id="2147484839" r:id="rId8"/>
    <p:sldLayoutId id="2147484742" r:id="rId9"/>
    <p:sldLayoutId id="2147484910" r:id="rId10"/>
    <p:sldLayoutId id="2147484817" r:id="rId11"/>
    <p:sldLayoutId id="2147484741" r:id="rId12"/>
    <p:sldLayoutId id="2147484807" r:id="rId13"/>
    <p:sldLayoutId id="2147484753" r:id="rId14"/>
    <p:sldLayoutId id="2147484808" r:id="rId15"/>
    <p:sldLayoutId id="2147484912" r:id="rId16"/>
    <p:sldLayoutId id="2147484914" r:id="rId17"/>
    <p:sldLayoutId id="2147484917" r:id="rId18"/>
    <p:sldLayoutId id="2147484915" r:id="rId19"/>
    <p:sldLayoutId id="2147484873" r:id="rId20"/>
    <p:sldLayoutId id="2147484886" r:id="rId21"/>
    <p:sldLayoutId id="2147484885" r:id="rId22"/>
    <p:sldLayoutId id="2147484874" r:id="rId23"/>
    <p:sldLayoutId id="2147484745" r:id="rId24"/>
    <p:sldLayoutId id="2147484743" r:id="rId25"/>
    <p:sldLayoutId id="2147484749" r:id="rId26"/>
    <p:sldLayoutId id="2147484875" r:id="rId27"/>
    <p:sldLayoutId id="2147484840" r:id="rId28"/>
    <p:sldLayoutId id="2147484887" r:id="rId29"/>
    <p:sldLayoutId id="2147484909" r:id="rId30"/>
    <p:sldLayoutId id="2147484907" r:id="rId31"/>
    <p:sldLayoutId id="2147484911" r:id="rId32"/>
    <p:sldLayoutId id="2147484899" r:id="rId33"/>
    <p:sldLayoutId id="2147484903" r:id="rId34"/>
    <p:sldLayoutId id="2147484905" r:id="rId35"/>
    <p:sldLayoutId id="2147484900" r:id="rId36"/>
    <p:sldLayoutId id="2147484906" r:id="rId37"/>
    <p:sldLayoutId id="2147484821" r:id="rId38"/>
    <p:sldLayoutId id="2147484728" r:id="rId39"/>
    <p:sldLayoutId id="2147484859" r:id="rId40"/>
    <p:sldLayoutId id="2147484918" r:id="rId41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0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265176" marR="0" indent="-109728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A5A5A5"/>
          </p15:clr>
        </p15:guide>
        <p15:guide id="2" pos="7680" userDrawn="1">
          <p15:clr>
            <a:srgbClr val="A5A5A5"/>
          </p15:clr>
        </p15:guide>
        <p15:guide id="3" pos="186" userDrawn="1">
          <p15:clr>
            <a:srgbClr val="A5A5A5"/>
          </p15:clr>
        </p15:guide>
        <p15:guide id="26" pos="7496" userDrawn="1">
          <p15:clr>
            <a:srgbClr val="A5A5A5"/>
          </p15:clr>
        </p15:guide>
        <p15:guide id="27" orient="horz" userDrawn="1">
          <p15:clr>
            <a:srgbClr val="A5A5A5"/>
          </p15:clr>
        </p15:guide>
        <p15:guide id="28" orient="horz" pos="4320" userDrawn="1">
          <p15:clr>
            <a:srgbClr val="A5A5A5"/>
          </p15:clr>
        </p15:guide>
        <p15:guide id="29" orient="horz" pos="184" userDrawn="1">
          <p15:clr>
            <a:srgbClr val="A5A5A5"/>
          </p15:clr>
        </p15:guide>
        <p15:guide id="40" orient="horz" pos="4134" userDrawn="1">
          <p15:clr>
            <a:srgbClr val="A5A5A5"/>
          </p15:clr>
        </p15:guide>
        <p15:guide id="42" pos="365" userDrawn="1">
          <p15:clr>
            <a:srgbClr val="C35EA4"/>
          </p15:clr>
        </p15:guide>
        <p15:guide id="43" orient="horz" pos="367" userDrawn="1">
          <p15:clr>
            <a:srgbClr val="C35EA4"/>
          </p15:clr>
        </p15:guide>
        <p15:guide id="44" orient="horz" pos="3953" userDrawn="1">
          <p15:clr>
            <a:srgbClr val="C35EA4"/>
          </p15:clr>
        </p15:guide>
        <p15:guide id="45" pos="7307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learn.microsoft.com/training/courses/browse" TargetMode="External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learn.microsoft.com/training/courses/browse" TargetMode="External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3E08FA2-C73F-A01D-C334-4FAC0DB0C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2" y="3429000"/>
            <a:ext cx="5686955" cy="1231106"/>
          </a:xfrm>
        </p:spPr>
        <p:txBody>
          <a:bodyPr/>
          <a:lstStyle/>
          <a:p>
            <a:r>
              <a:rPr lang="en-US" dirty="0"/>
              <a:t>AI-900: AI Fundamentals</a:t>
            </a:r>
            <a:br>
              <a:rPr lang="en-US" dirty="0"/>
            </a:br>
            <a:r>
              <a:rPr lang="en-US" dirty="0"/>
              <a:t>Conclusion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A2BF8BC-EDED-61C2-562F-15FB955AD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4740F1-B816-6BEC-8362-3B8D251DFC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56150" y="6446520"/>
            <a:ext cx="1645920" cy="153888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97188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758F5-C35D-A291-068D-13C0D6581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10430257" cy="430887"/>
          </a:xfrm>
        </p:spPr>
        <p:txBody>
          <a:bodyPr/>
          <a:lstStyle/>
          <a:p>
            <a:r>
              <a:rPr lang="en-US" sz="2800"/>
              <a:t>Thank you for attending this course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774742-B51A-7AB0-5C2C-8C2CFAC7FA4A}"/>
              </a:ext>
            </a:extLst>
          </p:cNvPr>
          <p:cNvSpPr txBox="1"/>
          <p:nvPr/>
        </p:nvSpPr>
        <p:spPr>
          <a:xfrm>
            <a:off x="585217" y="1073388"/>
            <a:ext cx="11031840" cy="400110"/>
          </a:xfrm>
          <a:prstGeom prst="rect">
            <a:avLst/>
          </a:prstGeom>
          <a:noFill/>
        </p:spPr>
        <p:txBody>
          <a:bodyPr wrap="square" lIns="0" tIns="45720" rIns="91440" bIns="45720" anchor="t">
            <a:spAutoFit/>
          </a:bodyPr>
          <a:lstStyle/>
          <a:p>
            <a:r>
              <a:rPr lang="en-US" sz="200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Here are some reminders</a:t>
            </a:r>
          </a:p>
        </p:txBody>
      </p:sp>
      <p:sp>
        <p:nvSpPr>
          <p:cNvPr id="6" name="Rounded Rectangle 3_1">
            <a:extLst>
              <a:ext uri="{FF2B5EF4-FFF2-40B4-BE49-F238E27FC236}">
                <a16:creationId xmlns:a16="http://schemas.microsoft.com/office/drawing/2014/main" id="{BB8CD774-E161-61A8-A522-D1535573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5217" y="2641600"/>
            <a:ext cx="3369852" cy="2912532"/>
          </a:xfrm>
          <a:prstGeom prst="roundRect">
            <a:avLst>
              <a:gd name="adj" fmla="val 75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defTabSz="932742">
              <a:spcBef>
                <a:spcPct val="20000"/>
              </a:spcBef>
              <a:buSzPct val="90000"/>
            </a:pPr>
            <a:endParaRPr lang="en-IN" sz="1400">
              <a:solidFill>
                <a:srgbClr val="000000"/>
              </a:solidFill>
              <a:latin typeface="Segoe UI Semibold"/>
              <a:cs typeface="Segoe UI" panose="020B0502040204020203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D9A420F-4813-DE87-923E-2BAD0B326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714843" y="2090899"/>
            <a:ext cx="1110600" cy="1110600"/>
            <a:chOff x="1742946" y="2116300"/>
            <a:chExt cx="1110600" cy="111060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5204F6C-AFC4-B17E-9CBF-22DC543234BF}"/>
                </a:ext>
              </a:extLst>
            </p:cNvPr>
            <p:cNvSpPr/>
            <p:nvPr/>
          </p:nvSpPr>
          <p:spPr>
            <a:xfrm>
              <a:off x="1742946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DB37397-7AB9-34FE-DA9D-61EDF50E6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6529" y="2335581"/>
              <a:ext cx="613466" cy="613466"/>
            </a:xfrm>
            <a:prstGeom prst="rect">
              <a:avLst/>
            </a:prstGeom>
          </p:spPr>
        </p:pic>
      </p:grpSp>
      <p:sp>
        <p:nvSpPr>
          <p:cNvPr id="10" name="Title 3">
            <a:extLst>
              <a:ext uri="{FF2B5EF4-FFF2-40B4-BE49-F238E27FC236}">
                <a16:creationId xmlns:a16="http://schemas.microsoft.com/office/drawing/2014/main" id="{4A316BF9-C4B9-DD49-36CE-1D11F0D1172A}"/>
              </a:ext>
            </a:extLst>
          </p:cNvPr>
          <p:cNvSpPr txBox="1">
            <a:spLocks/>
          </p:cNvSpPr>
          <p:nvPr/>
        </p:nvSpPr>
        <p:spPr bwMode="auto">
          <a:xfrm>
            <a:off x="592138" y="3527093"/>
            <a:ext cx="3350360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 w="3175"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Celebrate your </a:t>
            </a:r>
            <a:br>
              <a:rPr kumimoji="0" lang="en-US" sz="2000" b="0" i="0" u="none" strike="noStrike" kern="1200" cap="none" spc="0" normalizeH="0" baseline="0" noProof="0">
                <a:ln w="3175"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</a:br>
            <a:r>
              <a:rPr kumimoji="0" lang="en-US" sz="2000" b="0" i="0" u="none" strike="noStrike" kern="1200" cap="none" spc="0" normalizeH="0" baseline="0" noProof="0">
                <a:ln w="3175"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new skills</a:t>
            </a:r>
            <a:endParaRPr kumimoji="0" lang="en-US" sz="2000" b="0" i="0" u="none" strike="noStrike" kern="1200" cap="none" spc="0" normalizeH="0" baseline="0" noProof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FDB18E57-06A5-07C5-77E6-7A3931D0724C}"/>
              </a:ext>
            </a:extLst>
          </p:cNvPr>
          <p:cNvSpPr txBox="1">
            <a:spLocks/>
          </p:cNvSpPr>
          <p:nvPr/>
        </p:nvSpPr>
        <p:spPr>
          <a:xfrm>
            <a:off x="1083155" y="4473121"/>
            <a:ext cx="2415900" cy="1105248"/>
          </a:xfrm>
          <a:prstGeom prst="rect">
            <a:avLst/>
          </a:prstGeom>
        </p:spPr>
        <p:txBody>
          <a:bodyPr lIns="0" tIns="0" rIns="0" bIns="0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Redeem your achievement</a:t>
            </a:r>
          </a:p>
          <a:p>
            <a:r>
              <a:rPr lang="en-US" sz="1400"/>
              <a:t>Share with us and your network</a:t>
            </a:r>
          </a:p>
        </p:txBody>
      </p:sp>
      <p:sp>
        <p:nvSpPr>
          <p:cNvPr id="7" name="Rounded Rectangle 3_1">
            <a:extLst>
              <a:ext uri="{FF2B5EF4-FFF2-40B4-BE49-F238E27FC236}">
                <a16:creationId xmlns:a16="http://schemas.microsoft.com/office/drawing/2014/main" id="{6EF7A416-217B-B74D-2A37-73B81E903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14692" y="2641600"/>
            <a:ext cx="3349242" cy="2912532"/>
          </a:xfrm>
          <a:prstGeom prst="roundRect">
            <a:avLst>
              <a:gd name="adj" fmla="val 75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defTabSz="932742">
              <a:spcBef>
                <a:spcPct val="20000"/>
              </a:spcBef>
              <a:buSzPct val="90000"/>
            </a:pPr>
            <a:endParaRPr lang="en-IN" sz="1400">
              <a:solidFill>
                <a:srgbClr val="000000"/>
              </a:solidFill>
              <a:latin typeface="Segoe UI Semibold"/>
              <a:cs typeface="Segoe UI" panose="020B0502040204020203" pitchFamily="34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A0CB41-0E46-734C-4922-03B79C434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534013" y="2090899"/>
            <a:ext cx="1110600" cy="1110600"/>
            <a:chOff x="5540700" y="2116300"/>
            <a:chExt cx="1110600" cy="11106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9FEEDCE-1714-0823-ABDF-9A463BF4414A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2612A22-D03D-EB09-D2F9-46DCD2A71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1" name="Title 3">
            <a:extLst>
              <a:ext uri="{FF2B5EF4-FFF2-40B4-BE49-F238E27FC236}">
                <a16:creationId xmlns:a16="http://schemas.microsoft.com/office/drawing/2014/main" id="{BCA26C15-2479-3215-DA45-30CA95A86BF1}"/>
              </a:ext>
            </a:extLst>
          </p:cNvPr>
          <p:cNvSpPr txBox="1">
            <a:spLocks/>
          </p:cNvSpPr>
          <p:nvPr/>
        </p:nvSpPr>
        <p:spPr bwMode="auto">
          <a:xfrm>
            <a:off x="4404664" y="3527093"/>
            <a:ext cx="3350360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 w="3175"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Let us know </a:t>
            </a:r>
            <a:br>
              <a:rPr kumimoji="0" lang="en-US" sz="2000" b="0" i="0" u="none" strike="noStrike" kern="1200" cap="none" spc="0" normalizeH="0" baseline="0" noProof="0">
                <a:ln w="3175"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</a:br>
            <a:r>
              <a:rPr kumimoji="0" lang="en-US" sz="2000" b="0" i="0" u="none" strike="noStrike" kern="1200" cap="none" spc="0" normalizeH="0" baseline="0" noProof="0">
                <a:ln w="3175"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how we did</a:t>
            </a:r>
            <a:endParaRPr kumimoji="0" lang="en-US" sz="2000" b="0" i="0" u="none" strike="noStrike" kern="1200" cap="none" spc="0" normalizeH="0" baseline="0" noProof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87BEECF-9AA7-29D4-B995-C86E4E84DA4F}"/>
              </a:ext>
            </a:extLst>
          </p:cNvPr>
          <p:cNvSpPr txBox="1">
            <a:spLocks/>
          </p:cNvSpPr>
          <p:nvPr/>
        </p:nvSpPr>
        <p:spPr>
          <a:xfrm>
            <a:off x="4888050" y="4473121"/>
            <a:ext cx="2415900" cy="1105248"/>
          </a:xfrm>
          <a:prstGeom prst="rect">
            <a:avLst/>
          </a:prstGeom>
        </p:spPr>
        <p:txBody>
          <a:bodyPr lIns="0" tIns="0" rIns="0" bIns="0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Give us your feedback</a:t>
            </a:r>
          </a:p>
          <a:p>
            <a:r>
              <a:rPr lang="en-US" sz="1400"/>
              <a:t>Survey will be sent via email</a:t>
            </a:r>
          </a:p>
        </p:txBody>
      </p:sp>
      <p:sp>
        <p:nvSpPr>
          <p:cNvPr id="8" name="Rounded Rectangle 3_1">
            <a:extLst>
              <a:ext uri="{FF2B5EF4-FFF2-40B4-BE49-F238E27FC236}">
                <a16:creationId xmlns:a16="http://schemas.microsoft.com/office/drawing/2014/main" id="{AB37A0EA-578B-84A5-AE07-644384EA1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68435" y="2641600"/>
            <a:ext cx="3331428" cy="2912532"/>
          </a:xfrm>
          <a:prstGeom prst="roundRect">
            <a:avLst>
              <a:gd name="adj" fmla="val 75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defTabSz="932742">
              <a:spcBef>
                <a:spcPct val="20000"/>
              </a:spcBef>
              <a:buSzPct val="90000"/>
            </a:pPr>
            <a:endParaRPr lang="en-IN" sz="1400">
              <a:solidFill>
                <a:srgbClr val="000000"/>
              </a:solidFill>
              <a:latin typeface="Segoe UI Semibold"/>
              <a:cs typeface="Segoe UI" panose="020B0502040204020203" pitchFamily="34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C3E7F02-D409-47E7-2524-7C278F717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378849" y="2090899"/>
            <a:ext cx="1110600" cy="1110600"/>
            <a:chOff x="9378893" y="2116300"/>
            <a:chExt cx="1110600" cy="11106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EF2EB2C-F39B-78A2-5F62-B5420D61E6B0}"/>
                </a:ext>
              </a:extLst>
            </p:cNvPr>
            <p:cNvSpPr/>
            <p:nvPr/>
          </p:nvSpPr>
          <p:spPr>
            <a:xfrm>
              <a:off x="9378893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2" name="Picture 21" descr="Icon&#10;&#10;Description automatically generated">
              <a:extLst>
                <a:ext uri="{FF2B5EF4-FFF2-40B4-BE49-F238E27FC236}">
                  <a16:creationId xmlns:a16="http://schemas.microsoft.com/office/drawing/2014/main" id="{EEABFC34-76B9-583D-E57A-80FBE6468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7795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9" name="Title 3">
            <a:extLst>
              <a:ext uri="{FF2B5EF4-FFF2-40B4-BE49-F238E27FC236}">
                <a16:creationId xmlns:a16="http://schemas.microsoft.com/office/drawing/2014/main" id="{1115584E-5D15-89B4-1E8A-3A2B2C2A948E}"/>
              </a:ext>
            </a:extLst>
          </p:cNvPr>
          <p:cNvSpPr txBox="1">
            <a:spLocks/>
          </p:cNvSpPr>
          <p:nvPr/>
        </p:nvSpPr>
        <p:spPr bwMode="auto">
          <a:xfrm>
            <a:off x="8289746" y="3527094"/>
            <a:ext cx="3310116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 w="3175"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Become </a:t>
            </a:r>
            <a:br>
              <a:rPr kumimoji="0" lang="en-US" sz="2000" b="0" i="0" u="none" strike="noStrike" kern="1200" cap="none" spc="0" normalizeH="0" baseline="0" noProof="0">
                <a:ln w="3175"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</a:br>
            <a:r>
              <a:rPr kumimoji="0" lang="en-US" sz="2000" b="0" i="0" u="none" strike="noStrike" kern="1200" cap="none" spc="0" normalizeH="0" baseline="0" noProof="0">
                <a:ln w="3175"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Microsoft Certified</a:t>
            </a:r>
            <a:endParaRPr kumimoji="0" lang="en-US" sz="2000" b="0" i="0" u="none" strike="noStrike" kern="1200" cap="none" spc="0" normalizeH="0" baseline="0" noProof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66F9F362-4F2E-D227-CD26-237B46E62F6F}"/>
              </a:ext>
            </a:extLst>
          </p:cNvPr>
          <p:cNvSpPr txBox="1">
            <a:spLocks/>
          </p:cNvSpPr>
          <p:nvPr/>
        </p:nvSpPr>
        <p:spPr>
          <a:xfrm>
            <a:off x="8753090" y="4473121"/>
            <a:ext cx="2415900" cy="1105248"/>
          </a:xfrm>
          <a:prstGeom prst="rect">
            <a:avLst/>
          </a:prstGeom>
        </p:spPr>
        <p:txBody>
          <a:bodyPr lIns="0" tIns="0" rIns="0" bIns="0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Explore additional resources to help prepare</a:t>
            </a:r>
          </a:p>
          <a:p>
            <a:r>
              <a:rPr lang="en-US" sz="1400"/>
              <a:t>Schedule your exam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97FC6E-23C6-9140-6152-48A2508BD218}"/>
              </a:ext>
            </a:extLst>
          </p:cNvPr>
          <p:cNvSpPr txBox="1"/>
          <p:nvPr/>
        </p:nvSpPr>
        <p:spPr>
          <a:xfrm>
            <a:off x="672653" y="6070090"/>
            <a:ext cx="258084" cy="2840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400">
              <a:defRPr/>
            </a:pPr>
            <a:r>
              <a:rPr lang="en-US" sz="1846">
                <a:solidFill>
                  <a:srgbClr val="2A446F"/>
                </a:solidFill>
                <a:latin typeface="Segoe UI Symbol"/>
                <a:ea typeface="Segoe UI Symbol"/>
                <a:sym typeface="Segoe UI Symbol"/>
                <a:rtl val="0"/>
              </a:rPr>
              <a:t>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D91B82-FBFF-2306-8695-498B4BE67872}"/>
              </a:ext>
            </a:extLst>
          </p:cNvPr>
          <p:cNvSpPr txBox="1"/>
          <p:nvPr/>
        </p:nvSpPr>
        <p:spPr>
          <a:xfrm>
            <a:off x="1078164" y="5956661"/>
            <a:ext cx="5816349" cy="510909"/>
          </a:xfrm>
          <a:prstGeom prst="rect">
            <a:avLst/>
          </a:prstGeom>
          <a:noFill/>
        </p:spPr>
        <p:txBody>
          <a:bodyPr wrap="square" lIns="0" tIns="146304" rIns="182880" bIns="146304" rtlCol="0">
            <a:spAutoFit/>
          </a:bodyPr>
          <a:lstStyle/>
          <a:p>
            <a:pPr defTabSz="914400">
              <a:spcAft>
                <a:spcPts val="800"/>
              </a:spcAft>
              <a:defRPr/>
            </a:pPr>
            <a:r>
              <a:rPr lang="en-US" sz="1400">
                <a:solidFill>
                  <a:srgbClr val="1A1A1A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Tag us social: </a:t>
            </a:r>
            <a:r>
              <a:rPr lang="en-US" sz="1400" b="1">
                <a:solidFill>
                  <a:schemeClr val="accent1"/>
                </a:solidFill>
                <a:latin typeface="Segoe UI Semibold"/>
                <a:ea typeface="Calibri" panose="020F0502020204030204" pitchFamily="34" charset="0"/>
                <a:cs typeface="Arial" panose="020B0604020202020204" pitchFamily="34" charset="0"/>
              </a:rPr>
              <a:t>#AlwaysLearning</a:t>
            </a:r>
            <a:endParaRPr lang="en-US" sz="1400">
              <a:solidFill>
                <a:schemeClr val="accent1"/>
              </a:solidFill>
              <a:latin typeface="Segoe UI Semibold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9FDBAF6B-4023-F57C-248B-3E2DF1B741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48551" y="6421083"/>
            <a:ext cx="4151312" cy="197976"/>
          </a:xfrm>
        </p:spPr>
        <p:txBody>
          <a:bodyPr/>
          <a:lstStyle/>
          <a:p>
            <a:pPr algn="r"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9432071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758F5-C35D-A291-068D-13C0D6581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could be next in your learning journey?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E5AA3F-8DC3-7586-58F1-04DC08230853}"/>
              </a:ext>
            </a:extLst>
          </p:cNvPr>
          <p:cNvSpPr txBox="1"/>
          <p:nvPr/>
        </p:nvSpPr>
        <p:spPr>
          <a:xfrm>
            <a:off x="841864" y="1913343"/>
            <a:ext cx="231249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rgbClr val="2A446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Description</a:t>
            </a:r>
          </a:p>
        </p:txBody>
      </p:sp>
      <p:sp>
        <p:nvSpPr>
          <p:cNvPr id="13" name="Rounded Rectangle 3_1">
            <a:extLst>
              <a:ext uri="{FF2B5EF4-FFF2-40B4-BE49-F238E27FC236}">
                <a16:creationId xmlns:a16="http://schemas.microsoft.com/office/drawing/2014/main" id="{C2C305D4-EFF2-1747-FE82-9AA47D27A3F9}"/>
              </a:ext>
            </a:extLst>
          </p:cNvPr>
          <p:cNvSpPr/>
          <p:nvPr/>
        </p:nvSpPr>
        <p:spPr>
          <a:xfrm>
            <a:off x="282742" y="2212766"/>
            <a:ext cx="5505483" cy="3333792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algn="l"/>
            <a:r>
              <a:rPr lang="en-US" sz="1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As a Microsoft Azure AI engineer, you build, manage, and deploy AI solutions that leverage Azure AI.</a:t>
            </a:r>
          </a:p>
          <a:p>
            <a:pPr algn="l"/>
            <a:endParaRPr lang="en-US" sz="1400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sz="1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Your responsibilities may include participating in all phases of AI solutions development including requirements definition and design, development, deployment, integration, maintenance, performance tuning, and monitoring.</a:t>
            </a:r>
          </a:p>
          <a:p>
            <a:pPr algn="l"/>
            <a:endParaRPr lang="en-US" sz="1400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sz="1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You may work with solution architects, data scientists, data engineers, Internet of Things (IoT) specialists, infrastructure administrators, and other software developers to: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Build complete and secure end-to-end AI solutions.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Integrate AI capabilities in other applications and solutions.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7FD58F-F1B5-3570-6A96-B28EABD16FF9}"/>
              </a:ext>
            </a:extLst>
          </p:cNvPr>
          <p:cNvSpPr txBox="1"/>
          <p:nvPr/>
        </p:nvSpPr>
        <p:spPr>
          <a:xfrm>
            <a:off x="6284290" y="1913343"/>
            <a:ext cx="231249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rgbClr val="2A446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Topics covered</a:t>
            </a:r>
          </a:p>
        </p:txBody>
      </p:sp>
      <p:sp>
        <p:nvSpPr>
          <p:cNvPr id="14" name="Rounded Rectangle 3_1">
            <a:extLst>
              <a:ext uri="{FF2B5EF4-FFF2-40B4-BE49-F238E27FC236}">
                <a16:creationId xmlns:a16="http://schemas.microsoft.com/office/drawing/2014/main" id="{AD2590E8-30A6-88E8-46EF-8B3C842DA5F5}"/>
              </a:ext>
            </a:extLst>
          </p:cNvPr>
          <p:cNvSpPr/>
          <p:nvPr/>
        </p:nvSpPr>
        <p:spPr>
          <a:xfrm>
            <a:off x="5995243" y="2213561"/>
            <a:ext cx="5207827" cy="3212764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Plan and manage an Azure AI solution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Implement decision support solutions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Implement computer vision solutions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Implement natural language processing solutions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Implement knowledge mining and document intelligence solutions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Implement generative AI solutions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161616"/>
              </a:solidFill>
              <a:latin typeface="Segoe UI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sz="1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To complete the course, </a:t>
            </a:r>
            <a:r>
              <a:rPr lang="en-US" sz="1400" dirty="0">
                <a:solidFill>
                  <a:srgbClr val="161616"/>
                </a:solidFill>
                <a:latin typeface="Segoe UI" panose="020B0502040204020203" pitchFamily="34" charset="0"/>
              </a:rPr>
              <a:t>bring your </a:t>
            </a:r>
            <a:r>
              <a:rPr lang="en-US" sz="1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experience developing solutions that use languages such as: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Python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C#</a:t>
            </a:r>
          </a:p>
          <a:p>
            <a:pPr algn="l"/>
            <a:r>
              <a:rPr lang="en-US" sz="1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5365F-14B3-664D-3D84-5D8D2D0B581B}"/>
              </a:ext>
            </a:extLst>
          </p:cNvPr>
          <p:cNvSpPr txBox="1"/>
          <p:nvPr/>
        </p:nvSpPr>
        <p:spPr>
          <a:xfrm>
            <a:off x="672653" y="6070090"/>
            <a:ext cx="258084" cy="2840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400">
              <a:defRPr/>
            </a:pPr>
            <a:r>
              <a:rPr lang="en-US" sz="1846">
                <a:solidFill>
                  <a:srgbClr val="2A446F"/>
                </a:solidFill>
                <a:latin typeface="Segoe UI Symbol"/>
                <a:ea typeface="Segoe UI Symbol"/>
                <a:sym typeface="Segoe UI Symbol"/>
                <a:rtl val="0"/>
              </a:rPr>
              <a:t>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A446F-AFEF-F2EB-A32B-CA61EE7C89CC}"/>
              </a:ext>
            </a:extLst>
          </p:cNvPr>
          <p:cNvSpPr txBox="1"/>
          <p:nvPr/>
        </p:nvSpPr>
        <p:spPr>
          <a:xfrm>
            <a:off x="1078164" y="5956661"/>
            <a:ext cx="9681980" cy="510909"/>
          </a:xfrm>
          <a:prstGeom prst="rect">
            <a:avLst/>
          </a:prstGeom>
          <a:noFill/>
        </p:spPr>
        <p:txBody>
          <a:bodyPr wrap="square" lIns="0" tIns="146304" rIns="182880" bIns="146304" rtlCol="0">
            <a:spAutoFit/>
          </a:bodyPr>
          <a:lstStyle/>
          <a:p>
            <a:pPr defTabSz="914400">
              <a:spcAft>
                <a:spcPts val="800"/>
              </a:spcAft>
              <a:defRPr/>
            </a:pPr>
            <a:r>
              <a:rPr lang="en-US" sz="1400">
                <a:solidFill>
                  <a:srgbClr val="1A1A1A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Find more information about this course at: </a:t>
            </a:r>
            <a:r>
              <a:rPr lang="en-US" sz="1400" b="1" u="sng">
                <a:solidFill>
                  <a:srgbClr val="2A446F"/>
                </a:solidFill>
                <a:latin typeface="Segoe UI Semibold"/>
                <a:ea typeface="Calibri" panose="020F0502020204030204" pitchFamily="34" charset="0"/>
                <a:cs typeface="Arial" panose="020B0604020202020204" pitchFamily="34" charset="0"/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learn.microsoft.com/training/courses/browse</a:t>
            </a:r>
            <a:endParaRPr lang="en-US" sz="1400" u="sng">
              <a:solidFill>
                <a:srgbClr val="2A446F"/>
              </a:solidFill>
              <a:latin typeface="Segoe UI Semibold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ooter Placeholder 8">
            <a:extLst>
              <a:ext uri="{FF2B5EF4-FFF2-40B4-BE49-F238E27FC236}">
                <a16:creationId xmlns:a16="http://schemas.microsoft.com/office/drawing/2014/main" id="{F144E780-B30C-3FDB-2E59-CE7B85C3DD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48551" y="6421083"/>
            <a:ext cx="4151312" cy="197976"/>
          </a:xfrm>
        </p:spPr>
        <p:txBody>
          <a:bodyPr/>
          <a:lstStyle/>
          <a:p>
            <a:pPr algn="r"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A484F5-0F63-7113-FDBC-D93904CA7AC6}"/>
              </a:ext>
            </a:extLst>
          </p:cNvPr>
          <p:cNvSpPr txBox="1"/>
          <p:nvPr/>
        </p:nvSpPr>
        <p:spPr>
          <a:xfrm>
            <a:off x="588262" y="1011059"/>
            <a:ext cx="10808688" cy="646331"/>
          </a:xfrm>
          <a:prstGeom prst="rect">
            <a:avLst/>
          </a:prstGeom>
          <a:noFill/>
        </p:spPr>
        <p:txBody>
          <a:bodyPr wrap="square" lIns="0" tIns="45720" rIns="91440" bIns="45720" anchor="t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After completing AI Fundamentals, you can continue your journey with several courses, including the AI-102: Azure AI Engineer Associate course. </a:t>
            </a:r>
          </a:p>
        </p:txBody>
      </p:sp>
    </p:spTree>
    <p:extLst>
      <p:ext uri="{BB962C8B-B14F-4D97-AF65-F5344CB8AC3E}">
        <p14:creationId xmlns:p14="http://schemas.microsoft.com/office/powerpoint/2010/main" val="5407962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758F5-C35D-A291-068D-13C0D6581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could be next in your learning journey?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E5AA3F-8DC3-7586-58F1-04DC08230853}"/>
              </a:ext>
            </a:extLst>
          </p:cNvPr>
          <p:cNvSpPr txBox="1"/>
          <p:nvPr/>
        </p:nvSpPr>
        <p:spPr>
          <a:xfrm>
            <a:off x="841864" y="1913343"/>
            <a:ext cx="231249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rgbClr val="2A446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Description</a:t>
            </a:r>
          </a:p>
        </p:txBody>
      </p:sp>
      <p:sp>
        <p:nvSpPr>
          <p:cNvPr id="13" name="Rounded Rectangle 3_1">
            <a:extLst>
              <a:ext uri="{FF2B5EF4-FFF2-40B4-BE49-F238E27FC236}">
                <a16:creationId xmlns:a16="http://schemas.microsoft.com/office/drawing/2014/main" id="{C2C305D4-EFF2-1747-FE82-9AA47D27A3F9}"/>
              </a:ext>
            </a:extLst>
          </p:cNvPr>
          <p:cNvSpPr/>
          <p:nvPr/>
        </p:nvSpPr>
        <p:spPr>
          <a:xfrm>
            <a:off x="580398" y="2212766"/>
            <a:ext cx="5207827" cy="3212764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algn="l"/>
            <a:r>
              <a:rPr lang="en-US" sz="1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Your responsibilities for this role include: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Designing and creating a suitable working environment for data science workloads.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Exploring data.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Training machine learning models.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Implementing pipelines.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Running jobs to prepare for production.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Managing, deploying, and monitoring scalable machine learning solutions.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7FD58F-F1B5-3570-6A96-B28EABD16FF9}"/>
              </a:ext>
            </a:extLst>
          </p:cNvPr>
          <p:cNvSpPr txBox="1"/>
          <p:nvPr/>
        </p:nvSpPr>
        <p:spPr>
          <a:xfrm>
            <a:off x="6284290" y="1913343"/>
            <a:ext cx="231249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rgbClr val="2A446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Topics covered</a:t>
            </a:r>
          </a:p>
        </p:txBody>
      </p:sp>
      <p:sp>
        <p:nvSpPr>
          <p:cNvPr id="14" name="Rounded Rectangle 3_1">
            <a:extLst>
              <a:ext uri="{FF2B5EF4-FFF2-40B4-BE49-F238E27FC236}">
                <a16:creationId xmlns:a16="http://schemas.microsoft.com/office/drawing/2014/main" id="{AD2590E8-30A6-88E8-46EF-8B3C842DA5F5}"/>
              </a:ext>
            </a:extLst>
          </p:cNvPr>
          <p:cNvSpPr/>
          <p:nvPr/>
        </p:nvSpPr>
        <p:spPr>
          <a:xfrm>
            <a:off x="5995243" y="2213561"/>
            <a:ext cx="5207827" cy="3212764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Design and prepare a machine learning solution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Explore data and train models 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Prepare a model for deployment 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Deploy and retrain a model 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lang="en-US" sz="1400" dirty="0">
              <a:solidFill>
                <a:srgbClr val="000000"/>
              </a:solidFill>
              <a:latin typeface="Segoe UI"/>
              <a:cs typeface="Segoe UI" panose="020B0502040204020203" pitchFamily="34" charset="0"/>
            </a:endParaRP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lang="en-US" sz="1400" dirty="0">
              <a:solidFill>
                <a:srgbClr val="000000"/>
              </a:solidFill>
              <a:latin typeface="Segoe UI"/>
              <a:cs typeface="Segoe UI" panose="020B0502040204020203" pitchFamily="34" charset="0"/>
            </a:endParaRPr>
          </a:p>
          <a:p>
            <a:pPr algn="l"/>
            <a:r>
              <a:rPr lang="en-US" sz="1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To complete the course, </a:t>
            </a:r>
            <a:r>
              <a:rPr lang="en-US" sz="1400" dirty="0">
                <a:solidFill>
                  <a:srgbClr val="161616"/>
                </a:solidFill>
                <a:latin typeface="Segoe UI" panose="020B0502040204020203" pitchFamily="34" charset="0"/>
              </a:rPr>
              <a:t>bring your </a:t>
            </a:r>
            <a:r>
              <a:rPr lang="en-US" sz="1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experience developing  data science solutions with: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Azure Machine Learning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MLflow</a:t>
            </a:r>
            <a:endParaRPr lang="en-US" sz="1400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marR="0" lvl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5365F-14B3-664D-3D84-5D8D2D0B581B}"/>
              </a:ext>
            </a:extLst>
          </p:cNvPr>
          <p:cNvSpPr txBox="1"/>
          <p:nvPr/>
        </p:nvSpPr>
        <p:spPr>
          <a:xfrm>
            <a:off x="672653" y="6070090"/>
            <a:ext cx="258084" cy="2840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400">
              <a:defRPr/>
            </a:pPr>
            <a:r>
              <a:rPr lang="en-US" sz="1846">
                <a:solidFill>
                  <a:srgbClr val="2A446F"/>
                </a:solidFill>
                <a:latin typeface="Segoe UI Symbol"/>
                <a:ea typeface="Segoe UI Symbol"/>
                <a:sym typeface="Segoe UI Symbol"/>
                <a:rtl val="0"/>
              </a:rPr>
              <a:t>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A446F-AFEF-F2EB-A32B-CA61EE7C89CC}"/>
              </a:ext>
            </a:extLst>
          </p:cNvPr>
          <p:cNvSpPr txBox="1"/>
          <p:nvPr/>
        </p:nvSpPr>
        <p:spPr>
          <a:xfrm>
            <a:off x="1078164" y="5956661"/>
            <a:ext cx="9681980" cy="510909"/>
          </a:xfrm>
          <a:prstGeom prst="rect">
            <a:avLst/>
          </a:prstGeom>
          <a:noFill/>
        </p:spPr>
        <p:txBody>
          <a:bodyPr wrap="square" lIns="0" tIns="146304" rIns="182880" bIns="146304" rtlCol="0">
            <a:spAutoFit/>
          </a:bodyPr>
          <a:lstStyle/>
          <a:p>
            <a:pPr defTabSz="914400">
              <a:spcAft>
                <a:spcPts val="800"/>
              </a:spcAft>
              <a:defRPr/>
            </a:pPr>
            <a:r>
              <a:rPr lang="en-US" sz="1400">
                <a:solidFill>
                  <a:srgbClr val="1A1A1A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Find more information about this course at: </a:t>
            </a:r>
            <a:r>
              <a:rPr lang="en-US" sz="1400" b="1" u="sng">
                <a:solidFill>
                  <a:srgbClr val="2A446F"/>
                </a:solidFill>
                <a:latin typeface="Segoe UI Semibold"/>
                <a:ea typeface="Calibri" panose="020F0502020204030204" pitchFamily="34" charset="0"/>
                <a:cs typeface="Arial" panose="020B0604020202020204" pitchFamily="34" charset="0"/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learn.microsoft.com/training/courses/browse</a:t>
            </a:r>
            <a:endParaRPr lang="en-US" sz="1400" u="sng">
              <a:solidFill>
                <a:srgbClr val="2A446F"/>
              </a:solidFill>
              <a:latin typeface="Segoe UI Semibold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ooter Placeholder 8">
            <a:extLst>
              <a:ext uri="{FF2B5EF4-FFF2-40B4-BE49-F238E27FC236}">
                <a16:creationId xmlns:a16="http://schemas.microsoft.com/office/drawing/2014/main" id="{F144E780-B30C-3FDB-2E59-CE7B85C3DD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48551" y="6421083"/>
            <a:ext cx="4151312" cy="197976"/>
          </a:xfrm>
        </p:spPr>
        <p:txBody>
          <a:bodyPr/>
          <a:lstStyle/>
          <a:p>
            <a:pPr algn="r"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3D21AF-F354-6DD0-AB13-ACAA4994F652}"/>
              </a:ext>
            </a:extLst>
          </p:cNvPr>
          <p:cNvSpPr txBox="1"/>
          <p:nvPr/>
        </p:nvSpPr>
        <p:spPr>
          <a:xfrm>
            <a:off x="585217" y="1073388"/>
            <a:ext cx="10429694" cy="646331"/>
          </a:xfrm>
          <a:prstGeom prst="rect">
            <a:avLst/>
          </a:prstGeom>
          <a:noFill/>
        </p:spPr>
        <p:txBody>
          <a:bodyPr wrap="square" lIns="0" tIns="45720" rIns="91440" bIns="45720" anchor="t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Another course to explore, especially to gain depth of knowledge with machine learning, take the DP-100: Azure Data Science Associate course. </a:t>
            </a:r>
          </a:p>
        </p:txBody>
      </p:sp>
    </p:spTree>
    <p:extLst>
      <p:ext uri="{BB962C8B-B14F-4D97-AF65-F5344CB8AC3E}">
        <p14:creationId xmlns:p14="http://schemas.microsoft.com/office/powerpoint/2010/main" val="43953498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LIGHT MODE">
  <a:themeElements>
    <a:clrScheme name="BAR Light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702573"/>
      </a:accent1>
      <a:accent2>
        <a:srgbClr val="BF3AC4"/>
      </a:accent2>
      <a:accent3>
        <a:srgbClr val="FE5B38"/>
      </a:accent3>
      <a:accent4>
        <a:srgbClr val="D59DD7"/>
      </a:accent4>
      <a:accent5>
        <a:srgbClr val="FEE298"/>
      </a:accent5>
      <a:accent6>
        <a:srgbClr val="D7D2CA"/>
      </a:accent6>
      <a:hlink>
        <a:srgbClr val="0077D3"/>
      </a:hlink>
      <a:folHlink>
        <a:srgbClr val="0077D3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ILT_Course_Trainer-Template_063023_Final" id="{53CE3B9D-47D1-490F-99CD-422B5AEB3016}" vid="{B2DBE1BE-CBAC-4342-9A93-0CBD83F75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358DD63460F6D46982CDFCFF3E015F7" ma:contentTypeVersion="22" ma:contentTypeDescription="Create a new document." ma:contentTypeScope="" ma:versionID="aefca38c49527ef64f3f2f50af708025">
  <xsd:schema xmlns:xsd="http://www.w3.org/2001/XMLSchema" xmlns:xs="http://www.w3.org/2001/XMLSchema" xmlns:p="http://schemas.microsoft.com/office/2006/metadata/properties" xmlns:ns1="http://schemas.microsoft.com/sharepoint/v3" xmlns:ns2="7e96d60b-db1d-44a2-8be4-a128982f8e65" xmlns:ns3="76e03480-8cba-4236-ba8e-c2eaec5d39d6" xmlns:ns4="230e9df3-be65-4c73-a93b-d1236ebd677e" targetNamespace="http://schemas.microsoft.com/office/2006/metadata/properties" ma:root="true" ma:fieldsID="997283cb93de478139b04474b2562cb7" ns1:_="" ns2:_="" ns3:_="" ns4:_="">
    <xsd:import namespace="http://schemas.microsoft.com/sharepoint/v3"/>
    <xsd:import namespace="7e96d60b-db1d-44a2-8be4-a128982f8e65"/>
    <xsd:import namespace="76e03480-8cba-4236-ba8e-c2eaec5d39d6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1:_ip_UnifiedCompliancePolicyProperties" minOccurs="0"/>
                <xsd:element ref="ns1:_ip_UnifiedCompliancePolicyUIAc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4:TaxCatchAll" minOccurs="0"/>
                <xsd:element ref="ns2:ImageTagsTaxHTField" minOccurs="0"/>
                <xsd:element ref="ns2:MediaServiceSearchPropertie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OCR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96d60b-db1d-44a2-8be4-a128982f8e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ImageTagsTaxHTField" ma:index="18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2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ocTags" ma:index="26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e03480-8cba-4236-ba8e-c2eaec5d39d6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d3a55172-29fb-46cf-bf19-6b0aaa21b093}" ma:internalName="TaxCatchAll" ma:showField="CatchAllData" ma:web="76e03480-8cba-4236-ba8e-c2eaec5d39d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axCatchAll xmlns="230e9df3-be65-4c73-a93b-d1236ebd677e" xsi:nil="true"/>
    <ImageTagsTaxHTField xmlns="7e96d60b-db1d-44a2-8be4-a128982f8e65">
      <Terms xmlns="http://schemas.microsoft.com/office/infopath/2007/PartnerControls"/>
    </ImageTagsTaxHTField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CD481FD-3EDB-49D8-B948-B11C3B9259C6}">
  <ds:schemaRefs>
    <ds:schemaRef ds:uri="230e9df3-be65-4c73-a93b-d1236ebd677e"/>
    <ds:schemaRef ds:uri="76e03480-8cba-4236-ba8e-c2eaec5d39d6"/>
    <ds:schemaRef ds:uri="7e96d60b-db1d-44a2-8be4-a128982f8e6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230e9df3-be65-4c73-a93b-d1236ebd677e"/>
    <ds:schemaRef ds:uri="76e03480-8cba-4236-ba8e-c2eaec5d39d6"/>
    <ds:schemaRef ds:uri="7e96d60b-db1d-44a2-8be4-a128982f8e6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456</Words>
  <Application>Microsoft Office PowerPoint</Application>
  <PresentationFormat>Widescreen</PresentationFormat>
  <Paragraphs>67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Arial</vt:lpstr>
      <vt:lpstr>Consolas</vt:lpstr>
      <vt:lpstr>Segoe UI</vt:lpstr>
      <vt:lpstr>Segoe UI Light</vt:lpstr>
      <vt:lpstr>Segoe UI Semibold</vt:lpstr>
      <vt:lpstr>Segoe UI Symbol</vt:lpstr>
      <vt:lpstr>Wingdings</vt:lpstr>
      <vt:lpstr>LIGHT MODE</vt:lpstr>
      <vt:lpstr>AI-900: AI Fundamentals Conclusion</vt:lpstr>
      <vt:lpstr>Thank you for attending this course</vt:lpstr>
      <vt:lpstr>What could be next in your learning journey?</vt:lpstr>
      <vt:lpstr>What could be next in your learning journey?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Learn ILT course  master template</dc:title>
  <dc:subject>&lt;Event name&gt;</dc:subject>
  <dc:creator>heidi@mindseyepdx.com</dc:creator>
  <cp:keywords/>
  <dc:description/>
  <cp:lastModifiedBy>Sherry Yang</cp:lastModifiedBy>
  <cp:revision>2</cp:revision>
  <dcterms:created xsi:type="dcterms:W3CDTF">2023-06-16T20:38:16Z</dcterms:created>
  <dcterms:modified xsi:type="dcterms:W3CDTF">2023-11-01T19:17:50Z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0x0101000358DD63460F6D46982CDFCFF3E015F7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MediaServiceImageTags">
    <vt:lpwstr/>
  </property>
</Properties>
</file>